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29.jpg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gif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gif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571" y="1295401"/>
            <a:ext cx="5037105" cy="3792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8" y="3930162"/>
            <a:ext cx="1619250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292862">
            <a:off x="-130902" y="1101970"/>
            <a:ext cx="3060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BANGLADESH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57447" y="5179902"/>
            <a:ext cx="5193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</a:rPr>
              <a:t>আমার সোনার বাংলা  তোমায় ভালবাসি</a:t>
            </a:r>
          </a:p>
          <a:p>
            <a:r>
              <a:rPr lang="bn-BD" sz="2400" dirty="0" smtClean="0">
                <a:solidFill>
                  <a:srgbClr val="0070C0"/>
                </a:solidFill>
              </a:rPr>
              <a:t>চিরদিন তোমার </a:t>
            </a:r>
            <a:r>
              <a:rPr lang="bn-BD" sz="2400" dirty="0">
                <a:solidFill>
                  <a:srgbClr val="0070C0"/>
                </a:solidFill>
              </a:rPr>
              <a:t>আ</a:t>
            </a:r>
            <a:r>
              <a:rPr lang="bn-BD" sz="2400" dirty="0" smtClean="0">
                <a:solidFill>
                  <a:srgbClr val="0070C0"/>
                </a:solidFill>
              </a:rPr>
              <a:t>কাশ , তোমার বাতাস, আমার প্রাণে</a:t>
            </a:r>
          </a:p>
          <a:p>
            <a:r>
              <a:rPr lang="bn-BD" sz="2400" dirty="0" smtClean="0"/>
              <a:t>ওমা , আমার প্রাণে বাজায় বাশিঁ।</a:t>
            </a:r>
          </a:p>
          <a:p>
            <a:r>
              <a:rPr lang="bn-BD" sz="2400" dirty="0">
                <a:solidFill>
                  <a:srgbClr val="7030A0"/>
                </a:solidFill>
              </a:rPr>
              <a:t>সোনার </a:t>
            </a:r>
            <a:r>
              <a:rPr lang="bn-BD" sz="2400" dirty="0" smtClean="0">
                <a:solidFill>
                  <a:srgbClr val="7030A0"/>
                </a:solidFill>
              </a:rPr>
              <a:t>বাংলা্‌ , অমি তোমায় ‘’’’’’’’’’’’’’’’’’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1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69" y="232532"/>
            <a:ext cx="5017477" cy="1649471"/>
          </a:xfrm>
        </p:spPr>
        <p:txBody>
          <a:bodyPr>
            <a:normAutofit/>
          </a:bodyPr>
          <a:lstStyle/>
          <a:p>
            <a:r>
              <a:rPr lang="bn-BD" sz="9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NikoshBAN"/>
                <a:cs typeface="NikoshBAN" panose="02000000000000000000" pitchFamily="2" charset="0"/>
              </a:rPr>
              <a:t>সু-স্বাগতম</a:t>
            </a:r>
            <a:endParaRPr lang="en-US" sz="9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NikoshBAN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80" y="881976"/>
            <a:ext cx="1628043" cy="13602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291" y="909635"/>
            <a:ext cx="1674935" cy="1304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723" y="2345349"/>
            <a:ext cx="5134708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82154" y="4036912"/>
            <a:ext cx="34465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alibri" panose="020F0502020204030204" pitchFamily="34" charset="0"/>
              <a:buNone/>
            </a:pPr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৭ম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বিষয়ঃ সাধারন বিজ্ঞান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মানব দেহে রক্ত সঞ্চালন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সময়ঃ ৪৫মিনিট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তারিখঃ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২৭/১০/২০১৩ইং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81250" cy="30864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20013" y="1172061"/>
            <a:ext cx="425547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alibri" panose="020F0502020204030204" pitchFamily="34" charset="0"/>
              <a:buNone/>
            </a:pP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সুকুমার </a:t>
            </a:r>
            <a:r>
              <a:rPr lang="bn-BD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চক্রবর্ত্তী</a:t>
            </a:r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সহকারি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শিক্ষক 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  বনগ্রাম মাধ্যমিক বিদ্যালয়           </a:t>
            </a: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  খোকসা, কুষ্টিয়া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Calibri" panose="020F0502020204030204" pitchFamily="34" charset="0"/>
              <a:buNone/>
            </a:pPr>
            <a:r>
              <a:rPr lang="bn-BD" sz="2800" dirty="0">
                <a:latin typeface="Nikosh" pitchFamily="2" charset="0"/>
                <a:cs typeface="Nikosh" pitchFamily="2" charset="0"/>
              </a:rPr>
              <a:t>    মোবাইলঃ   ০১৭১৫০২৫৪৪৬ </a:t>
            </a:r>
          </a:p>
          <a:p>
            <a:pPr>
              <a:buFont typeface="Calibri" panose="020F0502020204030204" pitchFamily="34" charset="0"/>
              <a:buNone/>
            </a:pPr>
            <a:r>
              <a:rPr lang="en-US" sz="2000" dirty="0">
                <a:latin typeface="Nikosh" pitchFamily="2" charset="0"/>
                <a:cs typeface="Nikosh" pitchFamily="2" charset="0"/>
              </a:rPr>
              <a:t>     </a:t>
            </a:r>
            <a:r>
              <a:rPr lang="en-US" sz="2000" i="1" dirty="0">
                <a:latin typeface="Nikosh" pitchFamily="2" charset="0"/>
                <a:cs typeface="Nikosh" pitchFamily="2" charset="0"/>
              </a:rPr>
              <a:t>sukumarekterpur@gmail.com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682154" y="142112"/>
            <a:ext cx="4444512" cy="3734422"/>
            <a:chOff x="6353908" y="169290"/>
            <a:chExt cx="4444512" cy="373442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3908" y="169290"/>
              <a:ext cx="4444512" cy="373442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5319" y="228597"/>
              <a:ext cx="1456438" cy="147988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55413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60758" y="260252"/>
            <a:ext cx="40426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আচরনিক উদ্দেশ্য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1327" y="1958074"/>
            <a:ext cx="679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পরিপাক ও পরিপাক তন্ত্র কি ,তা বলতে পারবে।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8232" y="3350392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পরিপাক তন্ত্রের বিভিন্ন অঙ্গের নাম চিহ্নিত করতে পারবে।</a:t>
            </a:r>
            <a:endParaRPr lang="en-US" sz="28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758" y="4247995"/>
            <a:ext cx="648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পরিপাক তন্ত্রের কাজ ব্যাখ্যা করতে পারবে।</a:t>
            </a:r>
            <a:endParaRPr lang="en-US" sz="32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2337" y="5281863"/>
            <a:ext cx="5342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খাদ্য পরিপাকে এনজাইমের ভূমিকা ব্যাখ্যা     			করতে পারবে।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4" y="-277694"/>
            <a:ext cx="2586790" cy="3032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8274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00875" y="639771"/>
            <a:ext cx="69617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 ক্লিপটি লক্ষ কর।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45" y="1870365"/>
            <a:ext cx="7952509" cy="49876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203423"/>
              </p:ext>
            </p:extLst>
          </p:nvPr>
        </p:nvGraphicFramePr>
        <p:xfrm>
          <a:off x="10723418" y="409286"/>
          <a:ext cx="914400" cy="2181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23418" y="409286"/>
                        <a:ext cx="914400" cy="2181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0780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64872" y="1221663"/>
            <a:ext cx="81187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পরিপাক ও পরিপাক তন্ত্র</a:t>
            </a:r>
            <a:endParaRPr lang="en-US" sz="6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95" y="2900796"/>
            <a:ext cx="4656859" cy="3236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40" y="1237798"/>
            <a:ext cx="1238251" cy="1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2" y="2366962"/>
            <a:ext cx="3962400" cy="3269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492" y="2216728"/>
            <a:ext cx="3533343" cy="3269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67" y="1468582"/>
            <a:ext cx="2152650" cy="21240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8" y="174914"/>
            <a:ext cx="1322275" cy="12936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132973" y="5910775"/>
            <a:ext cx="1587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528" y="327314"/>
            <a:ext cx="1322275" cy="129366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31502" y="5979529"/>
            <a:ext cx="1587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08294" y="4005121"/>
            <a:ext cx="12153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বিবেক</a:t>
            </a:r>
            <a:endParaRPr lang="en-US" sz="32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57705" y="159787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লক্ষ কর। 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3689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7" y="429491"/>
            <a:ext cx="8991600" cy="5971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" y="207818"/>
            <a:ext cx="1427018" cy="15175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42909" y="2521527"/>
            <a:ext cx="3103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মুখ গহ্বরে পরিপাক গ্রন্থি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734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8" y="360218"/>
            <a:ext cx="7259783" cy="61514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221672"/>
            <a:ext cx="1427018" cy="13161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01634" y="5779808"/>
            <a:ext cx="2820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পরিপাক তন্ত্র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44" y="173182"/>
            <a:ext cx="1445202" cy="15863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19698" y="5934670"/>
            <a:ext cx="928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অন্ত্র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17486" y="-275772"/>
            <a:ext cx="8869516" cy="8403772"/>
            <a:chOff x="2017486" y="-275772"/>
            <a:chExt cx="8869516" cy="840377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7486" y="-275772"/>
              <a:ext cx="8869516" cy="8403772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237" y="318655"/>
              <a:ext cx="7869382" cy="6539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61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6" y="110836"/>
            <a:ext cx="1431346" cy="13300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13376" y="5763536"/>
            <a:ext cx="2008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পাকস্থলি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96946" y="5763536"/>
            <a:ext cx="14205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ক্ষুদ্রান্ত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14616" y="647455"/>
            <a:ext cx="9691254" cy="5116081"/>
            <a:chOff x="1814616" y="647455"/>
            <a:chExt cx="9691254" cy="51160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4616" y="647455"/>
              <a:ext cx="9691254" cy="51160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73172">
              <a:off x="3047536" y="1561378"/>
              <a:ext cx="2878946" cy="267241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618">
            <a:off x="7770084" y="1817732"/>
            <a:ext cx="2653584" cy="28660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91558" y="2967335"/>
            <a:ext cx="2008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পাকস্থলি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13376" y="5763536"/>
            <a:ext cx="2008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পাকস্থলি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324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128" y="474518"/>
            <a:ext cx="5872163" cy="4817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547" y="474518"/>
            <a:ext cx="4071071" cy="4817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5" y="0"/>
            <a:ext cx="1514475" cy="167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51273" y="5638800"/>
            <a:ext cx="2452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এপেন্ডিক্স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20128" y="5461805"/>
            <a:ext cx="59137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যকৃত, পাকস্থলি , অগ্নাশয় ও পিত্তথলি</a:t>
            </a:r>
            <a:endParaRPr lang="en-US" sz="4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606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82" y="225135"/>
            <a:ext cx="7265845" cy="59678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2" y="238990"/>
            <a:ext cx="1390650" cy="12434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5335" y="5269651"/>
            <a:ext cx="29065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পরিপাক গ্রন্থি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20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Ma\small_intestine_cross-se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8218" y="568036"/>
            <a:ext cx="6286500" cy="35337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4796263" y="5003953"/>
            <a:ext cx="38186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ক্ষুদ্রান্ত্রের প্রস্থচ্ছেদ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8" y="235527"/>
            <a:ext cx="1833996" cy="155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8073" y="1717979"/>
            <a:ext cx="9670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শারীরবৃত্তীয় প্রক্রিয়ায় জটিল, অদ্রবনীয় খাদ্যবস্তু নির্দিষ্ট এনজাইমের সহায়তায়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গ্রহন উপযোগী দ্রবনীয় সরল ও তরল খাদ্য উপাদানে পরিনত হয় তাকে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পরিপাক বলে।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5055" y="4003966"/>
            <a:ext cx="9573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তন্ত্র পরিপাকে অংশ নেয় তাকে পরিপাক তন্ত্র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21" y="346365"/>
            <a:ext cx="1399743" cy="118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90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05" y="762000"/>
            <a:ext cx="8566439" cy="47798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4473" y="5737363"/>
            <a:ext cx="7107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মুখছিদ্র, মুখগহর, অন্ননালী, পাকস্থলি, ক্ষুদ্রান্ত ও বৃহদান্ত্র।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454" y="-18320"/>
            <a:ext cx="8016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 তন্ত্রের বিভিন্ন অঙ্গ দেখানো হল।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03909"/>
            <a:ext cx="1556039" cy="201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49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0691" y="4197928"/>
            <a:ext cx="929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মুখের লালা খাদ্য পরিপাকে বিশেষ ভূমিকা পালন করে। লালা খাদ্য বস্তুকে পিচ্ছিল করে ও গিলতে সাহায্য করে। লালায় এক ধরনের অনুঘটক বা এনজাইম থাকে।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5500255"/>
            <a:ext cx="9268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এমন একটি বস্তু যা খাদ্য বস্তুর সাথে মিশে রাসায়নিক ক্রিয়ার সাহায্য করে, কিন্তু নিজে অংশ গ্রহন করে না ও অপরিবতীত থাকে।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299860" y="992661"/>
            <a:ext cx="6433594" cy="2438400"/>
            <a:chOff x="2216732" y="1104437"/>
            <a:chExt cx="7848601" cy="2438400"/>
          </a:xfrm>
        </p:grpSpPr>
        <p:grpSp>
          <p:nvGrpSpPr>
            <p:cNvPr id="8" name="Group 7"/>
            <p:cNvGrpSpPr/>
            <p:nvPr/>
          </p:nvGrpSpPr>
          <p:grpSpPr>
            <a:xfrm>
              <a:off x="2216732" y="1104437"/>
              <a:ext cx="7848601" cy="2438400"/>
              <a:chOff x="1405234" y="609600"/>
              <a:chExt cx="7696200" cy="223188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574274" y="609600"/>
                <a:ext cx="4953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000" dirty="0" smtClean="0">
                    <a:latin typeface="Nikosh" pitchFamily="2" charset="0"/>
                    <a:cs typeface="Nikosh" pitchFamily="2" charset="0"/>
                  </a:rPr>
                  <a:t>১।</a:t>
                </a:r>
                <a:r>
                  <a:rPr lang="en-US" sz="4000" dirty="0" err="1" smtClean="0">
                    <a:latin typeface="Nikosh" pitchFamily="2" charset="0"/>
                    <a:cs typeface="Nikosh" pitchFamily="2" charset="0"/>
                  </a:rPr>
                  <a:t>HCl</a:t>
                </a:r>
                <a:endParaRPr lang="en-US" sz="4000" dirty="0" smtClean="0">
                  <a:latin typeface="Nikosh" pitchFamily="2" charset="0"/>
                  <a:cs typeface="Nikosh" pitchFamily="2" charset="0"/>
                </a:endParaRPr>
              </a:p>
              <a:p>
                <a:r>
                  <a:rPr lang="bn-BD" sz="4000" dirty="0" smtClean="0">
                    <a:latin typeface="Nikosh" pitchFamily="2" charset="0"/>
                    <a:cs typeface="Nikosh" pitchFamily="2" charset="0"/>
                  </a:rPr>
                  <a:t>২</a:t>
                </a:r>
                <a:r>
                  <a:rPr lang="en-US" sz="4000" dirty="0" smtClean="0">
                    <a:latin typeface="Nikosh" pitchFamily="2" charset="0"/>
                    <a:cs typeface="Nikosh" pitchFamily="2" charset="0"/>
                  </a:rPr>
                  <a:t>.পেপসিন</a:t>
                </a:r>
                <a:endParaRPr lang="en-US" sz="4000" dirty="0">
                  <a:latin typeface="Nikosh" pitchFamily="2" charset="0"/>
                  <a:cs typeface="Nikosh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405234" y="2318266"/>
                <a:ext cx="7696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" pitchFamily="2" charset="0"/>
                    <a:cs typeface="Nikosh" pitchFamily="2" charset="0"/>
                  </a:rPr>
                  <a:t>আমিষ</a:t>
                </a:r>
                <a:endParaRPr lang="en-US" sz="2800" dirty="0">
                  <a:latin typeface="Nikosh" pitchFamily="2" charset="0"/>
                  <a:cs typeface="Nikosh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960461" y="2210543"/>
                <a:ext cx="1143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" pitchFamily="2" charset="0"/>
                    <a:cs typeface="Nikosh" pitchFamily="2" charset="0"/>
                  </a:rPr>
                  <a:t>পেপসিন</a:t>
                </a:r>
                <a:endParaRPr lang="en-US" dirty="0">
                  <a:latin typeface="Nikosh" pitchFamily="2" charset="0"/>
                  <a:cs typeface="Nikosh" pitchFamily="2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013084" y="2993944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/>
                <a:t>পলিপেপটাইড</a:t>
              </a:r>
              <a:endParaRPr lang="en-US" dirty="0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37" y="457201"/>
            <a:ext cx="3713018" cy="29738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8" y="195695"/>
            <a:ext cx="1320243" cy="130059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380509" y="3066834"/>
            <a:ext cx="1284850" cy="247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14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2743200" y="15240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490350" y="4055897"/>
            <a:ext cx="6920350" cy="759223"/>
            <a:chOff x="2490350" y="4055897"/>
            <a:chExt cx="6920350" cy="759223"/>
          </a:xfrm>
        </p:grpSpPr>
        <p:sp>
          <p:nvSpPr>
            <p:cNvPr id="2" name="TextBox 1"/>
            <p:cNvSpPr txBox="1"/>
            <p:nvPr/>
          </p:nvSpPr>
          <p:spPr>
            <a:xfrm>
              <a:off x="2490350" y="4066125"/>
              <a:ext cx="457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পেপটাইড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95803" y="4055897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" pitchFamily="2" charset="0"/>
                  <a:cs typeface="Nikosh" pitchFamily="2" charset="0"/>
                </a:rPr>
                <a:t>ট্রিপসিন</a:t>
              </a:r>
              <a:endParaRPr lang="en-US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905500" y="4107234"/>
              <a:ext cx="350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আ্যামাইনো এসিড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</p:grpSp>
      <p:cxnSp>
        <p:nvCxnSpPr>
          <p:cNvPr id="7" name="Straight Arrow Connector 6"/>
          <p:cNvCxnSpPr/>
          <p:nvPr/>
        </p:nvCxnSpPr>
        <p:spPr>
          <a:xfrm>
            <a:off x="2209800" y="27432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2497275" y="5042418"/>
            <a:ext cx="4779825" cy="707886"/>
            <a:chOff x="2497275" y="5042418"/>
            <a:chExt cx="4779825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2497275" y="5042418"/>
              <a:ext cx="2743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শর্করা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48100" y="5052138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/>
                <a:t>আ্যামাইলেজ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24500" y="5042418"/>
              <a:ext cx="1752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গ্লুকোজ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1676400" y="4343400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476500" y="5921513"/>
            <a:ext cx="7280564" cy="814194"/>
            <a:chOff x="2476500" y="5921513"/>
            <a:chExt cx="7280564" cy="814194"/>
          </a:xfrm>
        </p:grpSpPr>
        <p:sp>
          <p:nvSpPr>
            <p:cNvPr id="10" name="TextBox 9"/>
            <p:cNvSpPr txBox="1"/>
            <p:nvPr/>
          </p:nvSpPr>
          <p:spPr>
            <a:xfrm>
              <a:off x="2476500" y="5970657"/>
              <a:ext cx="297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স্নেহ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95700" y="5921513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/>
                <a:t>লাইপেজ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56464" y="6027821"/>
              <a:ext cx="4800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" pitchFamily="2" charset="0"/>
                  <a:cs typeface="Nikosh" pitchFamily="2" charset="0"/>
                </a:rPr>
                <a:t>ফ্যাটি এসিড ও গ্লিসারল</a:t>
              </a:r>
              <a:endParaRPr lang="en-US" sz="4000" dirty="0">
                <a:latin typeface="Nikosh" pitchFamily="2" charset="0"/>
                <a:cs typeface="Nikosh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84" y="279301"/>
            <a:ext cx="5403273" cy="3566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5" y="154132"/>
            <a:ext cx="1224396" cy="1272886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4253348" y="4461177"/>
            <a:ext cx="1461655" cy="1933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690507" y="5393000"/>
            <a:ext cx="1549968" cy="33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3" idx="1"/>
          </p:cNvCxnSpPr>
          <p:nvPr/>
        </p:nvCxnSpPr>
        <p:spPr>
          <a:xfrm>
            <a:off x="3467098" y="6348010"/>
            <a:ext cx="1489366" cy="33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35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6474" y="193963"/>
            <a:ext cx="335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336475" y="2357437"/>
            <a:ext cx="3352800" cy="3281363"/>
            <a:chOff x="4336475" y="2357437"/>
            <a:chExt cx="3352800" cy="32813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6475" y="2357437"/>
              <a:ext cx="3352800" cy="328136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618" y="3048000"/>
              <a:ext cx="1898073" cy="1925782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8271164" y="2509836"/>
            <a:ext cx="3232871" cy="3128964"/>
            <a:chOff x="8271164" y="2509836"/>
            <a:chExt cx="3232871" cy="31289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1164" y="2509836"/>
              <a:ext cx="3232871" cy="31289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4762" y="3215120"/>
              <a:ext cx="1745673" cy="1758662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108364" y="2509835"/>
            <a:ext cx="2937163" cy="3128965"/>
            <a:chOff x="1108364" y="2509835"/>
            <a:chExt cx="2937163" cy="31289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364" y="2509835"/>
              <a:ext cx="2937163" cy="312896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147" y="3193254"/>
              <a:ext cx="1658218" cy="1762125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27" y="54766"/>
            <a:ext cx="1834538" cy="199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76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46" y="5144476"/>
            <a:ext cx="6768274" cy="928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0" y="-116499"/>
            <a:ext cx="10695709" cy="20510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54480" y="124182"/>
            <a:ext cx="11776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endParaRPr lang="en-US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3908" y="143191"/>
            <a:ext cx="1662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NikoshBAN" panose="02000000000000000000" pitchFamily="2" charset="0"/>
                <a:cs typeface="NikoshBAN" panose="02000000000000000000" pitchFamily="2" charset="0"/>
              </a:rPr>
              <a:t>ড়ী</a:t>
            </a:r>
            <a:endParaRPr lang="en-US" sz="96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3337" y="143191"/>
            <a:ext cx="1787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7674" y="469244"/>
            <a:ext cx="1274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কা</a:t>
            </a:r>
            <a:endParaRPr lang="en-US" sz="6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8276" y="184796"/>
            <a:ext cx="2050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44" y="1995137"/>
            <a:ext cx="706581" cy="7619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121" y="1934523"/>
            <a:ext cx="952500" cy="952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36685" y="5254990"/>
            <a:ext cx="7161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ক্ষুদ্রান্ত ও বৃহদান্ত্রে চিত্র অংকন কর।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400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89 -0.0838 L -0.2789 -0.0838 C -0.28112 -0.07917 -0.2832 -0.07408 -0.28567 -0.06968 C -0.28671 -0.06806 -0.28815 -0.06736 -0.28919 -0.06574 C -0.2901 -0.06412 -0.29049 -0.06158 -0.2914 -0.05972 C -0.29205 -0.0581 -0.29296 -0.05718 -0.29362 -0.05556 C -0.29453 -0.05371 -0.29492 -0.05139 -0.29596 -0.04954 C -0.29687 -0.04792 -0.29817 -0.04699 -0.29934 -0.0456 C -0.30013 -0.04352 -0.30104 -0.04167 -0.30169 -0.03959 C -0.30221 -0.0375 -0.30208 -0.03519 -0.30273 -0.03334 C -0.30364 -0.03148 -0.30507 -0.03079 -0.30612 -0.0294 C -0.3069 -0.02662 -0.30755 -0.02384 -0.30846 -0.0213 C -0.30911 -0.01922 -0.31015 -0.01736 -0.31067 -0.01528 C -0.31119 -0.01343 -0.31132 -0.01111 -0.31184 -0.00926 C -0.3125 -0.00695 -0.31354 -0.00533 -0.31419 -0.00324 C -0.31888 0.01366 -0.31041 -0.00996 -0.31757 0.01111 C -0.31901 0.01528 -0.32057 0.01898 -0.32213 0.02315 C -0.32278 0.02523 -0.32395 0.02685 -0.32434 0.02916 C -0.32513 0.0331 -0.32526 0.03773 -0.32669 0.0412 C -0.33203 0.05578 -0.32929 0.05 -0.33463 0.05949 C -0.33502 0.06227 -0.33489 0.06528 -0.33567 0.06759 C -0.33645 0.06967 -0.33802 0.07014 -0.33919 0.07153 C -0.33997 0.07268 -0.34062 0.0743 -0.3414 0.07569 C -0.34362 0.08727 -0.34101 0.07639 -0.34596 0.08773 C -0.34765 0.09166 -0.34856 0.09653 -0.35052 0.09977 C -0.35195 0.10254 -0.35364 0.10509 -0.35507 0.10787 C -0.3595 0.11713 -0.35755 0.11435 -0.36067 0.12407 C -0.36289 0.13055 -0.36328 0.13055 -0.3664 0.13611 C -0.36718 0.13889 -0.36796 0.14143 -0.36862 0.14421 C -0.36914 0.14629 -0.36927 0.14838 -0.36979 0.15023 C -0.37044 0.15254 -0.37135 0.1544 -0.37213 0.15648 C -0.37252 0.15972 -0.37239 0.16342 -0.37317 0.16643 C -0.37317 0.16643 -0.3789 0.18171 -0.38007 0.18472 C -0.38085 0.1868 -0.3819 0.18842 -0.38229 0.19074 C -0.38268 0.19282 -0.38294 0.19491 -0.38346 0.19676 C -0.38502 0.20231 -0.38658 0.2044 -0.38906 0.20879 C -0.3871 0.21991 -0.38971 0.21134 -0.38346 0.2169 C -0.38346 0.2169 -0.37487 0.22708 -0.37317 0.22916 C -0.37213 0.23055 -0.37109 0.23241 -0.36979 0.2331 L -0.3664 0.23518 C -0.36328 0.23889 -0.3621 0.24074 -0.35846 0.24328 C -0.35625 0.24491 -0.35169 0.24722 -0.35169 0.24722 C -0.35052 0.24861 -0.34947 0.25023 -0.34817 0.25139 C -0.34518 0.25416 -0.33919 0.25949 -0.33919 0.25949 C -0.33697 0.27129 -0.33984 0.26041 -0.33346 0.26944 C -0.33099 0.27315 -0.32955 0.27916 -0.32669 0.28171 C -0.32513 0.28287 -0.32356 0.28403 -0.32213 0.28565 C -0.32044 0.2875 -0.31914 0.28981 -0.31757 0.29166 C -0.3164 0.29305 -0.31523 0.29444 -0.31419 0.29583 C -0.31341 0.29768 -0.31276 0.3 -0.31184 0.30185 C -0.31041 0.3044 -0.30585 0.30949 -0.3039 0.3118 C -0.30351 0.31389 -0.30364 0.31643 -0.30273 0.31805 C -0.30195 0.31944 -0.30039 0.31898 -0.29934 0.31991 C -0.29817 0.32106 -0.297 0.32245 -0.29596 0.32407 C -0.2871 0.33703 -0.29869 0.32291 -0.28802 0.33611 C -0.2858 0.33889 -0.28112 0.34421 -0.28112 0.34421 C -0.28046 0.34699 -0.27955 0.34953 -0.2789 0.35231 C -0.27838 0.35416 -0.27851 0.35671 -0.27773 0.35833 C -0.27695 0.36018 -0.27552 0.36111 -0.27434 0.3625 C -0.27356 0.36041 -0.27265 0.35856 -0.27213 0.35625 C -0.27148 0.3537 -0.27135 0.35092 -0.27096 0.34815 C -0.27057 0.34629 -0.27018 0.34421 -0.26979 0.34213 C -0.27018 0.27685 -0.27031 0.21157 -0.27096 0.14629 C -0.27109 0.1375 -0.27187 0.12893 -0.27213 0.12014 C -0.27265 0.0956 -0.27187 0.05926 -0.27434 0.03125 C -0.2746 0.02847 -0.27513 0.02592 -0.27552 0.02315 C -0.27591 0.01713 -0.27591 0.01088 -0.27669 0.00486 C -0.27708 0.00069 -0.2789 -0.00718 -0.2789 -0.00718 C -0.27929 -0.0132 -0.27929 -0.01945 -0.28007 -0.02547 C -0.28046 -0.02824 -0.28177 -0.03056 -0.28229 -0.03334 C -0.28294 -0.03727 -0.28307 -0.04144 -0.28346 -0.0456 C -0.28229 -0.04699 -0.28138 -0.04931 -0.28007 -0.04954 C -0.27695 -0.05 -0.27395 -0.04884 -0.27096 -0.04746 C -0.26809 -0.0463 -0.26106 -0.03727 -0.25963 -0.03542 L -0.25612 -0.03148 L -0.25273 -0.02732 C -0.24895 -0.01736 -0.25143 -0.02292 -0.24479 -0.01111 C -0.24049 -0.00347 -0.2427 -0.00672 -0.23802 -0.00116 C -0.23763 0.00092 -0.23737 0.00301 -0.23684 0.00486 C -0.23619 0.00764 -0.23515 0.01018 -0.23463 0.01296 C -0.23398 0.01551 -0.23385 0.01852 -0.23346 0.02106 C -0.23307 0.02315 -0.23268 0.02523 -0.23229 0.02708 C -0.2302 0.05717 -0.23242 0.03356 -0.23007 0.0493 C -0.22916 0.05463 -0.2289 0.06041 -0.22773 0.06551 C -0.22487 0.07824 -0.22604 0.07222 -0.22434 0.08379 C -0.22395 0.08912 -0.22382 0.09444 -0.22317 0.09977 C -0.22304 0.10185 -0.22239 0.10393 -0.22213 0.10602 C -0.22161 0.10949 -0.21992 0.12916 -0.21979 0.13217 C -0.21927 0.14097 -0.2194 0.14977 -0.21862 0.15833 C -0.21835 0.16273 -0.2164 0.1706 -0.2164 0.1706 C -0.21601 0.17662 -0.21588 0.18264 -0.21523 0.18866 C -0.2151 0.19074 -0.21445 0.19259 -0.21419 0.19467 C -0.21367 0.19815 -0.21341 0.20139 -0.21302 0.20486 C -0.21263 0.21296 -0.21224 0.22106 -0.21184 0.22916 C -0.2108 0.24815 -0.21171 0.2419 -0.20963 0.25324 C -0.21002 0.27361 -0.21015 0.29375 -0.21067 0.31389 C -0.21106 0.32523 -0.21158 0.32361 -0.21302 0.33217 C -0.21341 0.33472 -0.2138 0.3375 -0.21419 0.34028 C -0.2138 0.32801 -0.21367 0.31597 -0.21302 0.30393 C -0.21289 0.30162 -0.2121 0.29977 -0.21184 0.29768 C -0.21132 0.29375 -0.21119 0.28958 -0.21067 0.28565 C -0.21041 0.28217 -0.21002 0.27893 -0.20963 0.27546 C -0.20924 0.26875 -0.20898 0.26203 -0.20846 0.25532 C -0.2082 0.25139 -0.20729 0.24722 -0.20729 0.24328 C -0.20651 0.14421 -0.20612 0.04537 -0.20612 -0.05371 L -0.20612 -0.05371 " pathEditMode="relative" ptsTypes="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56 -0.05672 L -0.07356 -0.05672 C -0.07317 -0.01922 -0.07317 0.01805 -0.07239 0.05555 C -0.07239 0.05764 -0.07135 0.05949 -0.07122 0.0618 C -0.0664 0.13032 -0.07252 0.06319 -0.06888 0.10208 C -0.06849 0.1169 -0.07005 0.13217 -0.0677 0.14653 C -0.06705 0.14977 -0.06367 0.14537 -0.06171 0.14421 C -0.05924 0.14305 -0.0569 0.14143 -0.05455 0.14004 L -0.05104 0.13796 C -0.03945 0.13866 -0.02773 0.13611 -0.01653 0.14004 C -0.01315 0.1412 -0.0121 0.14953 -0.00937 0.15278 C -0.00143 0.16203 -0.01015 0.15116 -0.00221 0.16342 C -0.00065 0.16574 0.00092 0.16759 0.00261 0.16967 C 0.003 0.17176 0.00326 0.17407 0.00378 0.17616 C 0.0056 0.18356 0.00612 0.18449 0.00847 0.19097 L 0.01211 0.20995 L 0.01329 0.2162 C 0.0129 0.22477 0.0125 0.2331 0.01211 0.24166 C 0.01185 0.24514 0.01159 0.26088 0.00964 0.26713 C 0.00834 0.27153 0.0073 0.27685 0.00495 0.27963 C 0.00261 0.28264 -0.00013 0.28472 -0.00221 0.28819 C -0.0069 0.29653 -0.00416 0.29375 -0.01054 0.29676 C -0.02447 0.31319 -0.0125 0.30046 -0.02122 0.30717 C -0.02291 0.30856 -0.02434 0.31041 -0.02604 0.31157 C -0.02786 0.31273 -0.02994 0.31296 -0.0319 0.31366 L -0.08789 0.31157 C -0.08919 0.31134 -0.09088 0.31134 -0.0914 0.30926 C -0.09283 0.30416 -0.08776 0.3 -0.08671 0.29884 C -0.08072 0.29907 -0.05872 0.29236 -0.04856 0.30509 C -0.04726 0.30694 -0.04622 0.30926 -0.04505 0.31157 C -0.04544 0.31504 -0.0444 0.32037 -0.04622 0.32199 C -0.04869 0.3243 -0.05182 0.32083 -0.05455 0.31991 C -0.05572 0.31944 -0.06145 0.3169 -0.06289 0.31574 C -0.06419 0.31458 -0.0651 0.31227 -0.0664 0.31157 C -0.06835 0.31018 -0.07044 0.31018 -0.07239 0.30926 C -0.07526 0.3081 -0.07955 0.30463 -0.0819 0.30301 C -0.08424 0.30139 -0.08684 0.30069 -0.08906 0.29884 C -0.09062 0.29745 -0.09218 0.29583 -0.09388 0.29444 C -0.09505 0.29375 -0.09622 0.29328 -0.09739 0.29236 C -0.09908 0.2912 -0.10052 0.28935 -0.10221 0.28819 C -0.10325 0.28727 -0.10455 0.28703 -0.10572 0.28611 C -0.11002 0.28241 -0.11328 0.27477 -0.1164 0.26921 C -0.11757 0.26713 -0.11927 0.26551 -0.12005 0.26273 C -0.12122 0.25833 -0.12291 0.25185 -0.12474 0.24791 C -0.12695 0.24352 -0.1319 0.23541 -0.1319 0.23541 C -0.13619 0.21227 -0.12929 0.24722 -0.13554 0.22268 C -0.13645 0.21852 -0.1371 0.21412 -0.13789 0.20995 L -0.14023 0.19722 C -0.14062 0.19444 -0.14101 0.19143 -0.1414 0.18866 C -0.14179 0.18657 -0.14231 0.18449 -0.14257 0.18241 C -0.14309 0.17893 -0.14335 0.17523 -0.14388 0.17176 C -0.14414 0.16898 -0.14466 0.1662 -0.14505 0.16342 C -0.14817 0.13727 -0.14596 0.15 -0.14856 0.13588 C -0.15364 0.06898 -0.15195 0.10254 -0.14974 -0.01227 C -0.14974 -0.01459 -0.14882 -0.01644 -0.14856 -0.01852 C -0.14791 -0.02292 -0.14674 -0.03889 -0.14505 -0.0419 L -0.13789 -0.05463 C -0.13554 -0.0669 -0.13854 -0.05556 -0.13307 -0.06528 C -0.13203 -0.0669 -0.13177 -0.06968 -0.13072 -0.07153 C -0.12968 -0.07338 -0.12825 -0.07408 -0.12721 -0.0757 C -0.12591 -0.07778 -0.12487 -0.08009 -0.12356 -0.08218 C -0.12018 -0.08704 -0.11731 -0.08866 -0.11289 -0.09051 C -0.10078 -0.09584 -0.10976 -0.09259 -0.08554 -0.09491 C -0.08385 -0.0956 -0.08229 -0.0963 -0.08072 -0.09699 C -0.07434 -0.09908 -0.06692 -0.1 -0.06054 -0.10116 C -0.05377 -0.10509 -0.05859 -0.10278 -0.04739 -0.10533 C -0.04466 -0.10602 -0.04179 -0.10672 -0.03906 -0.10741 C -0.0371 -0.1081 -0.03515 -0.10903 -0.0332 -0.10972 C -0.02994 -0.11042 -0.02682 -0.11111 -0.02356 -0.11181 L -0.01653 -0.11597 C -0.01523 -0.11667 -0.01419 -0.11759 -0.01289 -0.11806 C -0.00221 -0.12292 -0.00651 -0.12037 0.00013 -0.12431 C 0.01524 -0.12361 0.03034 -0.12361 0.04545 -0.12222 C 0.04701 -0.12222 0.04857 -0.1206 0.05013 -0.12014 C 0.05378 -0.11922 0.0573 -0.11875 0.06081 -0.11806 C 0.06381 -0.11551 0.06667 -0.11343 0.06915 -0.10972 C 0.07045 -0.10764 0.07149 -0.10533 0.07279 -0.10324 C 0.07422 -0.10093 0.07592 -0.09908 0.07748 -0.09699 C 0.07982 -0.09028 0.08178 -0.08496 0.08347 -0.07778 C 0.08516 -0.07084 0.08829 -0.05672 0.08829 -0.05672 C 0.08868 -0.05255 0.08881 -0.04815 0.08946 -0.04398 C 0.08998 -0.04028 0.09102 -0.03704 0.0918 -0.03334 C 0.09232 -0.03125 0.09258 -0.02917 0.09297 -0.02709 C 0.09336 -0.02222 0.09362 -0.01713 0.09415 -0.01227 C 0.0948 -0.00787 0.0961 -0.00394 0.09662 0.00046 C 0.09727 0.00671 0.09727 0.01319 0.09779 0.01944 C 0.10026 0.04745 0.1 0.03241 0.10131 0.05764 C 0.10183 0.06736 0.10183 0.07731 0.10248 0.08727 C 0.103 0.09305 0.10443 0.09838 0.10495 0.10416 L 0.10612 0.1169 C 0.10313 0.15602 0.10378 0.15463 0.10013 0.18449 C 0.09974 0.18727 0.09935 0.19004 0.09896 0.19305 C 0.09857 0.19653 0.09844 0.20023 0.09779 0.20347 C 0.09727 0.20602 0.09597 0.20764 0.09545 0.20995 C 0.09441 0.21342 0.09401 0.21713 0.09297 0.2206 C 0.08594 0.24328 0.08985 0.22477 0.08711 0.23958 C 0.0836 0.22129 0.08529 0.23125 0.0823 0.20995 L 0.08112 0.20139 C 0.08151 0.17616 0.08165 0.15069 0.0823 0.12523 C 0.08243 0.12037 0.08308 0.11551 0.08347 0.11041 C 0.08399 0.10416 0.08412 0.09768 0.08464 0.09143 C 0.0849 0.08842 0.08555 0.08588 0.08581 0.08287 C 0.08633 0.0794 0.08672 0.07592 0.08711 0.07245 C 0.0875 0.06389 0.08763 0.05532 0.08829 0.04699 C 0.08842 0.04467 0.0892 0.04282 0.08946 0.04074 C 0.08972 0.03866 0.09128 0.02014 0.0918 0.01736 C 0.09232 0.01504 0.09336 0.01319 0.09415 0.01111 C 0.09584 -0.00394 0.0948 0.00393 0.09779 -0.01227 C 0.09779 -0.01227 0.10013 -0.025 0.10013 -0.025 C 0.10092 -0.02709 0.10196 -0.02894 0.10248 -0.03125 C 0.10717 -0.05 0.10196 -0.03866 0.10847 -0.05047 C 0.11003 -0.05857 0.10873 -0.05509 0.11211 -0.06088 L 0.11211 -0.06088 " pathEditMode="relative" ptsTypes="AAAAAAAAAAAAAAAAAAAAAAAAAAAAAAAAAAAAAAAAAAAAAAAAAAAAAAAAAAAAAAAAAAAAAAAAAAAAAAAAAAAAAAAAAAAAAAAAAAAAAAAAAAAAAAAAA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446 -0.05672 L 0.26446 -0.05672 C 0.26081 -0.04977 0.25743 -0.04259 0.25378 -0.03565 C 0.24532 -0.01968 0.24883 -0.02292 0.2418 -0.01875 C 0.2336 -0.00417 0.2375 -0.00926 0.23112 -0.00185 C 0.22878 0.01065 0.23178 -0.0007 0.22631 0.00879 C 0.22526 0.01065 0.225 0.01342 0.22396 0.01528 C 0.22253 0.01759 0.22084 0.01944 0.21915 0.02153 C 0.21784 0.02639 0.21641 0.03217 0.21446 0.03634 C 0.21303 0.03935 0.21107 0.04166 0.20964 0.04491 C 0.19649 0.07407 0.2129 0.04213 0.20013 0.06805 C 0.19102 0.08657 0.20274 0.06134 0.1918 0.08078 C 0.19076 0.08264 0.1905 0.08541 0.18946 0.08703 C 0.18803 0.08958 0.1862 0.0912 0.18464 0.09352 C 0.18256 0.09676 0.1806 0.10023 0.17878 0.10416 C 0.17774 0.10602 0.17735 0.10856 0.17631 0.11041 C 0.1737 0.11551 0.1698 0.11898 0.16797 0.12523 C 0.16719 0.12801 0.16667 0.13125 0.16563 0.13379 C 0.16355 0.13842 0.16029 0.14143 0.15847 0.14629 C 0.15691 0.15069 0.15495 0.15463 0.15378 0.15903 C 0.15287 0.1618 0.15248 0.16504 0.15131 0.16759 C 0.14206 0.18819 0.1474 0.1743 0.14063 0.18449 C 0.13933 0.18634 0.13829 0.18866 0.13711 0.19074 C 0.14558 0.19838 0.13816 0.19282 0.15013 0.19722 C 0.15144 0.19768 0.15248 0.19884 0.15378 0.1993 C 0.16055 0.20231 0.15834 0.20023 0.16446 0.20347 C 0.1668 0.20486 0.16915 0.20625 0.17162 0.20787 L 0.17513 0.20995 L 0.17878 0.21203 C 0.17995 0.21342 0.18099 0.21528 0.1823 0.2162 C 0.18373 0.21736 0.18542 0.21759 0.18711 0.21828 C 0.18829 0.21898 0.18946 0.21991 0.19063 0.22037 C 0.19297 0.22129 0.19545 0.22153 0.19779 0.22268 C 0.20144 0.2243 0.20482 0.22778 0.20847 0.22893 C 0.2181 0.23171 0.21329 0.22963 0.22279 0.23518 C 0.22396 0.23588 0.22526 0.23634 0.22631 0.2375 C 0.22787 0.23889 0.22943 0.24051 0.23112 0.24166 C 0.23269 0.24259 0.23425 0.24305 0.23581 0.24375 C 0.23698 0.24514 0.23816 0.24676 0.23946 0.24791 C 0.24193 0.25023 0.24675 0.25139 0.24896 0.25231 C 0.25508 0.25764 0.25612 0.25903 0.26446 0.26273 C 0.26602 0.26342 0.26771 0.26389 0.26915 0.26481 C 0.27084 0.26597 0.27579 0.26921 0.27396 0.26921 C 0.27097 0.26921 0.26485 0.26319 0.26211 0.26065 C 0.25456 0.26134 0.24701 0.26157 0.23946 0.26273 C 0.23816 0.26296 0.23672 0.26342 0.23581 0.26481 C 0.23503 0.26643 0.23529 0.26921 0.23464 0.27129 C 0.23399 0.27361 0.23308 0.27546 0.2323 0.27754 C 0.23269 0.28819 0.23269 0.29884 0.23347 0.30926 C 0.23412 0.31736 0.2362 0.32477 0.23946 0.33055 C 0.24089 0.3331 0.24258 0.33472 0.24415 0.3368 C 0.24532 0.33842 0.24649 0.34004 0.24779 0.3412 C 0.24948 0.34259 0.25456 0.34467 0.25612 0.34537 C 0.2573 0.34676 0.25821 0.3493 0.25964 0.34953 C 0.26211 0.35 0.26446 0.34838 0.2668 0.34745 C 0.27357 0.34444 0.27279 0.34444 0.27748 0.33889 C 0.27787 0.3368 0.27813 0.33472 0.27878 0.33264 C 0.2793 0.33032 0.28099 0.32893 0.28112 0.32639 C 0.28138 0.31574 0.28047 0.30509 0.27995 0.29444 C 0.27956 0.28866 0.27826 0.28125 0.27748 0.27546 C 0.27709 0.27199 0.2767 0.26852 0.27631 0.26481 C 0.27748 0.26342 0.27852 0.26111 0.27995 0.26065 C 0.28112 0.26041 0.2823 0.2618 0.28347 0.26273 C 0.29375 0.2706 0.28347 0.26412 0.2918 0.26921 C 0.29297 0.2706 0.29441 0.27153 0.29545 0.27338 C 0.29636 0.27523 0.29675 0.27801 0.29779 0.27963 C 0.29987 0.2831 0.30287 0.28449 0.30495 0.28819 L 0.31211 0.30092 C 0.31081 0.29421 0.31016 0.2919 0.30964 0.28403 C 0.30756 0.25185 0.31016 0.26782 0.3073 0.25231 C 0.30651 0.23889 0.30651 0.23217 0.30495 0.22037 C 0.30456 0.21828 0.30417 0.2162 0.30378 0.21412 C 0.3 0.16065 0.30482 0.22731 0.30131 0.18449 C 0.30092 0.17893 0.30066 0.17315 0.30013 0.16759 C 0.29987 0.16412 0.29922 0.16065 0.29896 0.15694 C 0.29844 0.15139 0.29831 0.1456 0.29779 0.14004 C 0.29753 0.13796 0.29688 0.13588 0.29662 0.13379 C 0.2961 0.12963 0.29571 0.12523 0.29545 0.12106 C 0.29193 0.08078 0.29714 0.14004 0.29297 0.08078 C 0.29284 0.07801 0.29206 0.07523 0.2918 0.07222 C 0.29128 0.06666 0.29102 0.06111 0.29063 0.05532 C 0.29024 0.05116 0.28972 0.04699 0.28946 0.04259 C 0.28894 0.03634 0.28881 0.03009 0.28829 0.02361 C 0.2879 0.02014 0.28737 0.01666 0.28711 0.01296 C 0.28659 0.00879 0.2862 0.00463 0.28581 0.00046 C 0.28516 -0.01621 0.28542 -0.02384 0.28347 -0.03773 C 0.28321 -0.03982 0.28282 -0.04213 0.2823 -0.04398 C 0.28165 -0.0463 0.28073 -0.04838 0.27995 -0.05047 C 0.27852 -0.05996 0.27982 -0.05672 0.27748 -0.06088 L 0.27748 -0.06088 " pathEditMode="relative" ptsTypes="AAAAAAAAAAAAAAAAAAAAAAAAAAAAAAAAAAAAAAAAAAAAAAAAAAAAAAAAAAAAAAAAAAAAAAAAAAAAAAAAAAAAAAAAAA">
                                      <p:cBhvr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464 0.19838 L -0.63464 0.19838 C -0.64974 0.23588 -0.63308 0.1963 -0.64532 0.22176 C -0.64623 0.22361 -0.64662 0.22639 -0.64779 0.22801 C -0.65105 0.23287 -0.65547 0.23542 -0.65847 0.24074 C -0.66459 0.25185 -0.66146 0.24676 -0.66797 0.25556 C -0.67474 0.27384 -0.66576 0.25232 -0.67396 0.26412 C -0.68138 0.27477 -0.67019 0.26759 -0.68112 0.27245 C -0.6918 0.29167 -0.68659 0.28588 -0.69532 0.29375 L -0.70248 0.30648 C -0.70404 0.30926 -0.70534 0.31273 -0.7073 0.31482 C -0.71146 0.31991 -0.71172 0.31968 -0.71563 0.32755 C -0.72201 0.34074 -0.71368 0.32639 -0.72032 0.34236 C -0.72175 0.3456 -0.7237 0.34769 -0.72513 0.35093 C -0.72657 0.35417 -0.72748 0.35787 -0.72865 0.36134 C -0.73347 0.37477 -0.73295 0.37292 -0.73828 0.38472 C -0.74089 0.40833 -0.73711 0.38287 -0.74297 0.4037 C -0.75222 0.43657 -0.73607 0.39329 -0.75131 0.43125 C -0.7517 0.43403 -0.7517 0.43727 -0.75248 0.43982 C -0.75339 0.44236 -0.75495 0.44375 -0.75612 0.44607 C -0.76433 0.46389 -0.75157 0.44028 -0.76198 0.4588 C -0.7668 0.48403 -0.76107 0.46157 -0.76914 0.47778 C -0.7711 0.48171 -0.77266 0.48611 -0.77396 0.49051 C -0.77474 0.49329 -0.77513 0.49676 -0.77631 0.49907 C -0.77722 0.50069 -0.77865 0.50046 -0.77995 0.50116 C -0.78112 0.50787 -0.78086 0.50926 -0.78464 0.51389 C -0.78568 0.51505 -0.78711 0.51528 -0.78828 0.51597 C -0.78907 0.5125 -0.79037 0.50926 -0.79063 0.50532 C -0.7918 0.4875 -0.77982 0.49815 -0.77396 0.49907 L -0.7668 0.50324 C -0.76563 0.50394 -0.76433 0.5044 -0.76328 0.50532 C -0.76159 0.50671 -0.76016 0.50833 -0.75847 0.50972 C -0.75612 0.51134 -0.75339 0.51134 -0.75131 0.51389 C -0.74675 0.51921 -0.74909 0.51736 -0.74414 0.52014 C -0.74011 0.52569 -0.73933 0.52755 -0.73464 0.53079 C -0.7323 0.53241 -0.72956 0.53264 -0.72748 0.53495 C -0.72631 0.53634 -0.72526 0.53796 -0.72396 0.53935 C -0.72084 0.54236 -0.71732 0.54421 -0.71446 0.54769 C -0.71081 0.55185 -0.70664 0.55764 -0.70248 0.56042 C -0.70092 0.56134 -0.69935 0.56181 -0.69779 0.5625 C -0.6961 0.56389 -0.69453 0.56528 -0.69297 0.56667 C -0.6918 0.56806 -0.69076 0.56991 -0.68946 0.57107 C -0.68477 0.575 -0.68399 0.57454 -0.67995 0.57732 C -0.67097 0.58333 -0.67722 0.58009 -0.66914 0.5838 C -0.66797 0.58519 -0.66693 0.58681 -0.66563 0.58796 C -0.66289 0.59028 -0.65886 0.59097 -0.65612 0.59213 C -0.65482 0.59259 -0.65378 0.59375 -0.65248 0.59421 C -0.64935 0.59583 -0.64297 0.59861 -0.64297 0.59861 C -0.63672 0.60972 -0.64258 0.60162 -0.63347 0.60694 C -0.63177 0.60787 -0.63034 0.60995 -0.62865 0.61111 C -0.62748 0.61204 -0.62631 0.61273 -0.62513 0.61343 C -0.62396 0.61482 -0.62279 0.61644 -0.62149 0.61759 C -0.62045 0.61852 -0.61901 0.61852 -0.61797 0.61968 C -0.61654 0.6213 -0.61576 0.62407 -0.61446 0.62593 C -0.61328 0.62778 -0.61198 0.62894 -0.61081 0.63032 C -0.61042 0.6331 -0.60886 0.64144 -0.60964 0.63866 C -0.6112 0.63333 -0.61394 0.61366 -0.61446 0.60903 C -0.61485 0.60556 -0.61498 0.60185 -0.61563 0.59861 C -0.61615 0.5956 -0.61719 0.59282 -0.61797 0.59005 C -0.61836 0.58519 -0.61836 0.58009 -0.61914 0.57523 C -0.61953 0.57269 -0.62149 0.57153 -0.62149 0.56898 C -0.6224 0.49005 -0.62305 0.50046 -0.61914 0.4588 C -0.61875 0.43704 -0.61875 0.41505 -0.61797 0.39329 C -0.61784 0.39097 -0.61719 0.38889 -0.6168 0.38681 C -0.61628 0.38403 -0.61628 0.38102 -0.61563 0.37847 C -0.61407 0.37199 -0.61211 0.37107 -0.60964 0.36574 C -0.60664 0.35926 -0.60834 0.3588 -0.60365 0.35509 C -0.60144 0.35324 -0.59649 0.35093 -0.59649 0.35093 C -0.59532 0.34954 -0.5944 0.34676 -0.59297 0.34653 C -0.57175 0.34514 -0.57422 0.34444 -0.56315 0.35093 C -0.56198 0.35301 -0.56094 0.35532 -0.55964 0.35718 C -0.5586 0.3588 -0.55703 0.35949 -0.55612 0.36134 C -0.54961 0.37454 -0.553 0.37107 -0.54896 0.38264 C -0.54792 0.38565 -0.54649 0.38819 -0.54532 0.39097 C -0.54493 0.39329 -0.54453 0.39537 -0.54414 0.39745 C -0.5418 0.41181 -0.54167 0.41898 -0.54414 0.43773 C -0.54453 0.44051 -0.55013 0.44329 -0.55131 0.44398 C -0.55651 0.44329 -0.56172 0.44352 -0.5668 0.4419 C -0.57331 0.43982 -0.57696 0.43611 -0.5823 0.43125 C -0.58347 0.42917 -0.58451 0.42685 -0.58581 0.425 C -0.58698 0.42338 -0.58855 0.42269 -0.58946 0.4206 C -0.59011 0.41921 -0.59167 0.40671 -0.5918 0.40579 C -0.5931 0.39977 -0.59453 0.3963 -0.59649 0.39097 C -0.59831 0.37824 -0.59727 0.38542 -0.60013 0.36991 L -0.60248 0.35718 C -0.60326 0.35162 -0.60378 0.34583 -0.60482 0.34028 C -0.60612 0.33403 -0.60756 0.32778 -0.60847 0.3213 C -0.61055 0.30625 -0.60912 0.31551 -0.61315 0.29375 C -0.61355 0.29167 -0.61407 0.28958 -0.61446 0.28727 C -0.61732 0.26667 -0.61563 0.27593 -0.61914 0.25972 C -0.61953 0.25625 -0.61993 0.25278 -0.62032 0.24931 C -0.62071 0.24699 -0.62136 0.24514 -0.62149 0.24282 C -0.62214 0.2338 -0.6224 0.22454 -0.62279 0.21528 C -0.6224 0.21111 -0.62279 0.20625 -0.62149 0.20278 C -0.62058 0.2 -0.61849 0.19954 -0.6168 0.19838 C -0.61368 0.19653 -0.61042 0.1956 -0.6073 0.19421 C -0.60573 0.19282 -0.60417 0.1912 -0.60248 0.19005 C -0.59961 0.18819 -0.5931 0.18657 -0.59063 0.18565 C -0.58946 0.18426 -0.58842 0.18171 -0.58698 0.18148 C -0.58112 0.18102 -0.575 0.18218 -0.56914 0.18357 C -0.56667 0.18426 -0.56446 0.18634 -0.56198 0.18796 C -0.55651 0.1912 -0.55964 0.18958 -0.55248 0.19213 C -0.55092 0.19421 -0.54948 0.19676 -0.54779 0.19838 C -0.54089 0.20556 -0.53464 0.20833 -0.52865 0.21759 C -0.52526 0.22269 -0.52292 0.23009 -0.51914 0.23449 C -0.51797 0.23588 -0.51667 0.23704 -0.51563 0.23866 C -0.51224 0.24398 -0.50964 0.25093 -0.50599 0.25556 C -0.50131 0.26204 -0.50065 0.26227 -0.49649 0.27037 C -0.4948 0.27384 -0.49349 0.27755 -0.4918 0.28102 C -0.49063 0.28333 -0.4892 0.28495 -0.48815 0.28727 C -0.48711 0.28982 -0.48685 0.29329 -0.48581 0.29583 C -0.4836 0.30162 -0.48008 0.30625 -0.47865 0.31273 C -0.47787 0.3162 -0.47709 0.31968 -0.47631 0.32338 C -0.47578 0.32546 -0.47565 0.32778 -0.47513 0.32963 C -0.46914 0.35093 -0.47657 0.31852 -0.47032 0.34444 C -0.46745 0.35648 -0.47097 0.34491 -0.46797 0.35926 C -0.46732 0.36227 -0.46641 0.36505 -0.46563 0.36782 C -0.46472 0.37407 -0.46407 0.38056 -0.46315 0.38681 C -0.46276 0.38958 -0.46263 0.39259 -0.46198 0.39537 C -0.46133 0.39838 -0.46042 0.40093 -0.45964 0.4037 C -0.45925 0.4081 -0.45886 0.41227 -0.45847 0.41644 C -0.45808 0.41991 -0.45756 0.42361 -0.4573 0.42708 C -0.45677 0.43264 -0.45638 0.43843 -0.45599 0.44398 C -0.4556 0.47153 -0.4556 0.49907 -0.45482 0.52662 C -0.45482 0.53009 -0.45391 0.53357 -0.45365 0.53704 C -0.44896 0.6088 -0.45508 0.52986 -0.45131 0.57732 C -0.4517 0.5838 -0.45065 0.59884 -0.45482 0.60486 C -0.45586 0.60625 -0.4573 0.60625 -0.45847 0.60694 C -0.46042 0.60926 -0.46302 0.61482 -0.46563 0.60903 C -0.46654 0.60694 -0.46641 0.60347 -0.4668 0.60069 C -0.46719 0.59352 -0.46745 0.58657 -0.46797 0.5794 C -0.46823 0.57454 -0.46875 0.56968 -0.46914 0.56458 C -0.47227 0.52361 -0.46849 0.57014 -0.47149 0.53287 C -0.4711 0.46088 -0.4711 0.38889 -0.47032 0.3169 C -0.47019 0.29607 -0.46993 0.30556 -0.4668 0.29167 C -0.4625 0.27269 -0.46654 0.28472 -0.46198 0.27245 C -0.46029 0.26319 -0.46042 0.26019 -0.4573 0.25347 C -0.45612 0.25116 -0.45469 0.24954 -0.45365 0.24722 C -0.4487 0.23657 -0.4543 0.24421 -0.44766 0.23657 C -0.44688 0.23449 -0.44649 0.23171 -0.44532 0.23009 C -0.44206 0.22616 -0.43711 0.22523 -0.43347 0.22384 C -0.42813 0.22176 -0.42852 0.2213 -0.42266 0.21968 C -0.41953 0.21875 -0.41641 0.21829 -0.41315 0.21759 C -0.40886 0.21505 -0.41081 0.21528 -0.40717 0.21528 L -0.40717 0.21528 " pathEditMode="relative" ptsTypes="AAAAAAAAAAAAAAAAAAAAAAAAAAAAAAAAAAAAAAAAAAAAAAAAAAAAAAAAAAAAAAAAAAAAAAAAAAAAAAAAAAAAAAAAAAAAAAAAAAAAAAAAAAAAAAAAAAAAAAAAAAAAAAAAAAAAAAAAAAAAAAAAA">
                                      <p:cBhvr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266 0.23889 L -0.27266 0.23889 C -0.27227 0.29097 -0.27214 0.34329 -0.27149 0.39537 C -0.27123 0.4162 -0.2711 0.41505 -0.26914 0.42917 C -0.26797 0.42847 -0.26654 0.42847 -0.2655 0.42708 C -0.26276 0.42315 -0.26342 0.41944 -0.26198 0.41435 C -0.26029 0.40857 -0.25873 0.40648 -0.25599 0.40162 C -0.2556 0.39954 -0.2556 0.39722 -0.25482 0.39537 C -0.25391 0.39282 -0.25261 0.39097 -0.25131 0.38912 C -0.25013 0.3875 -0.24896 0.38588 -0.24766 0.38472 C -0.2448 0.38218 -0.23972 0.38148 -0.23698 0.38056 C -0.22487 0.38171 -0.21784 0.38125 -0.2073 0.38472 C -0.2056 0.38542 -0.20404 0.38611 -0.20248 0.38681 C -0.2017 0.38912 -0.20092 0.3912 -0.20013 0.39329 C -0.19896 0.39607 -0.1974 0.39861 -0.19649 0.40162 C -0.19545 0.40579 -0.19558 0.41065 -0.19414 0.41435 C -0.19154 0.4213 -0.1918 0.41944 -0.19063 0.42708 C -0.18698 0.44954 -0.19271 0.41806 -0.18698 0.44838 L -0.18581 0.45463 C -0.1862 0.47431 -0.18607 0.49421 -0.18698 0.51389 C -0.18802 0.53357 -0.19063 0.5206 -0.19414 0.53935 C -0.19623 0.55046 -0.19401 0.54144 -0.19896 0.55208 C -0.19987 0.55394 -0.20039 0.55648 -0.20131 0.55833 C -0.20378 0.56366 -0.20638 0.5669 -0.20964 0.57107 C -0.21081 0.57245 -0.21198 0.57384 -0.21315 0.57523 C -0.21485 0.57732 -0.21615 0.58032 -0.21797 0.58171 C -0.22019 0.5831 -0.22266 0.5831 -0.22513 0.5838 C -0.23737 0.59468 -0.22019 0.58056 -0.24649 0.59213 L -0.25599 0.59653 C -0.2655 0.5956 -0.27513 0.59537 -0.28464 0.59421 C -0.29024 0.59352 -0.29453 0.59051 -0.30013 0.58796 C -0.30651 0.58495 -0.30365 0.58657 -0.31081 0.5838 C -0.31237 0.5831 -0.31394 0.58241 -0.3155 0.58171 C -0.31719 0.58009 -0.31862 0.57847 -0.32032 0.57732 C -0.32188 0.57639 -0.32344 0.57616 -0.325 0.57523 C -0.32631 0.57454 -0.32748 0.57384 -0.32865 0.57315 C -0.33685 0.56343 -0.33308 0.5662 -0.33933 0.5625 C -0.3405 0.56042 -0.3418 0.55857 -0.34297 0.55625 C -0.34388 0.55417 -0.34414 0.55139 -0.34532 0.54977 C -0.34662 0.54792 -0.34844 0.54699 -0.35 0.5456 C -0.35078 0.54352 -0.35144 0.54097 -0.35248 0.53935 C -0.35339 0.5375 -0.35508 0.53704 -0.35599 0.53495 C -0.35795 0.53125 -0.35912 0.52662 -0.36081 0.52245 L -0.36315 0.51597 C -0.36589 0.50116 -0.36224 0.51944 -0.36667 0.50116 C -0.36967 0.48889 -0.36576 0.50069 -0.37032 0.48843 C -0.37071 0.48426 -0.37097 0.48009 -0.37149 0.47569 C -0.37175 0.47361 -0.37253 0.47176 -0.37266 0.46944 C -0.37331 0.46042 -0.37344 0.45116 -0.37383 0.4419 C -0.37383 0.43982 -0.37461 0.41065 -0.37149 0.39954 C -0.37084 0.39722 -0.36993 0.39537 -0.36914 0.39329 C -0.36836 0.38912 -0.36719 0.38495 -0.36667 0.38056 C -0.36602 0.37477 -0.36485 0.36181 -0.36315 0.35718 C -0.36237 0.35509 -0.36172 0.35278 -0.36081 0.35093 C -0.35795 0.34583 -0.35703 0.34722 -0.35365 0.34468 C -0.34831 0.34051 -0.34909 0.33889 -0.34297 0.33819 C -0.33138 0.33704 -0.31993 0.33681 -0.30834 0.33611 C -0.30248 0.33357 -0.30274 0.33333 -0.29532 0.33194 C -0.2905 0.33102 -0.28581 0.33079 -0.28099 0.32986 C -0.27865 0.3294 -0.27631 0.32824 -0.27383 0.32755 C -0.2711 0.32685 -0.26836 0.32639 -0.2655 0.32546 C -0.26315 0.325 -0.26081 0.32361 -0.25847 0.32338 C -0.23269 0.32222 -0.2069 0.32199 -0.18112 0.3213 C -0.17878 0.31991 -0.175 0.31759 -0.17279 0.31713 C -0.16758 0.31597 -0.16237 0.31551 -0.1573 0.31505 L -0.13815 0.31273 C -0.13021 0.3081 -0.14011 0.31366 -0.12748 0.30857 C -0.12631 0.3081 -0.12513 0.30671 -0.12396 0.30648 C -0.11524 0.30463 -0.10651 0.3037 -0.09779 0.30232 C -0.09401 0.3 -0.09206 0.29699 -0.09532 0.30857 C -0.09883 0.32107 -0.09883 0.31968 -0.10365 0.32546 C -0.10456 0.32847 -0.10495 0.33148 -0.10612 0.33403 C -0.10703 0.33588 -0.10886 0.33611 -0.10964 0.33819 C -0.12605 0.37894 -0.11185 0.35278 -0.12162 0.36991 C -0.1224 0.37269 -0.12305 0.37569 -0.12396 0.37847 C -0.12539 0.38287 -0.12735 0.38657 -0.12865 0.3912 C -0.12969 0.39444 -0.13034 0.39815 -0.13112 0.40162 C -0.13177 0.41065 -0.13347 0.42986 -0.13347 0.43773 C -0.13347 0.45116 -0.13282 0.46458 -0.1323 0.47801 C -0.13203 0.48287 -0.13177 0.48796 -0.13112 0.49282 C -0.1306 0.49583 -0.12943 0.49838 -0.12865 0.50116 C -0.12162 0.5294 -0.13021 0.49838 -0.12396 0.51806 C -0.12305 0.52083 -0.12266 0.52407 -0.12162 0.52662 C -0.11901 0.53194 -0.11563 0.53588 -0.11328 0.54144 C -0.1099 0.54907 -0.10977 0.55116 -0.10495 0.55625 C -0.10378 0.55741 -0.10248 0.55764 -0.10131 0.55833 C -0.09922 0.56389 -0.0948 0.57662 -0.0918 0.57732 C -0.08659 0.5787 -0.08151 0.58009 -0.07631 0.58171 C -0.07474 0.58218 -0.07292 0.58218 -0.07162 0.5838 C -0.07084 0.58449 -0.07084 0.58657 -0.07032 0.58796 L -0.07032 0.58796 " pathEditMode="relative" ptsTypes="AAAAAAAAAAAAAAAAAAAAAAAAAAAAAAAAAAAAAAAAAAAAAAAAAAAAAAAAAAAAAAAAAAAAAAAAAAAAAAAAAAAAAAAAAAA">
                                      <p:cBhvr>
                                        <p:cTn id="4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570" y="0"/>
            <a:ext cx="10700430" cy="17430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21657" y="409872"/>
            <a:ext cx="3916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RingInside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GOOD BYE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065" y="2368097"/>
            <a:ext cx="4762500" cy="4095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985" y="2368096"/>
            <a:ext cx="4267200" cy="4095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45" y="1454727"/>
            <a:ext cx="6691746" cy="54032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17074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614</TotalTime>
  <Words>281</Words>
  <Application>Microsoft Office PowerPoint</Application>
  <PresentationFormat>Widescreen</PresentationFormat>
  <Paragraphs>69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Corbel</vt:lpstr>
      <vt:lpstr>Nikosh</vt:lpstr>
      <vt:lpstr>NikoshBAN</vt:lpstr>
      <vt:lpstr>sNikoshBAN</vt:lpstr>
      <vt:lpstr>Vrinda</vt:lpstr>
      <vt:lpstr>Parallax</vt:lpstr>
      <vt:lpstr>Package</vt:lpstr>
      <vt:lpstr>PowerPoint Presentation</vt:lpstr>
      <vt:lpstr>সু-স্বাগতম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100</cp:revision>
  <dcterms:created xsi:type="dcterms:W3CDTF">2013-10-27T03:37:38Z</dcterms:created>
  <dcterms:modified xsi:type="dcterms:W3CDTF">2013-10-30T16:12:17Z</dcterms:modified>
</cp:coreProperties>
</file>